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751" r:id="rId2"/>
    <p:sldId id="648" r:id="rId3"/>
    <p:sldId id="649" r:id="rId4"/>
    <p:sldId id="734" r:id="rId5"/>
    <p:sldId id="73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75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91620" autoAdjust="0"/>
  </p:normalViewPr>
  <p:slideViewPr>
    <p:cSldViewPr snapToGrid="0">
      <p:cViewPr varScale="1">
        <p:scale>
          <a:sx n="82" d="100"/>
          <a:sy n="82" d="100"/>
        </p:scale>
        <p:origin x="197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0" y="6370419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youtube.com/watch?v=zmwgmt7wcv8&amp;list=WL&amp;index=1&amp;ab_channel=CrashCourse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What is Text Mining?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72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253A51-4DAE-604D-A337-E70F9DA71D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5E47EA-B6E5-C041-A063-9EACBFE796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9B33CEA-8BF9-3041-AF56-AF92A23A9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AFF96D-B4E5-CA40-9FB9-29A6724DA4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683D1B-4DF0-5F44-AF90-FB1C890652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5E768BE6-51C5-4A44-A55D-CF2B2F26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298961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254335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252007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254335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254335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860" y="2681067"/>
            <a:ext cx="2905774" cy="593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25749-8986-D74A-9A27-6F95F62302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A13D5C-9EA3-C249-BC2C-9FF6B8B46A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8FCAC0F-9B4A-2440-ABF6-316122BF0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568518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6163-33AA-5E4E-B845-C1B6D67CC8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2D9F33-A8EC-D34B-96C9-77B7939995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2C0A28E5-9B1A-2E42-85B1-6E9012B82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389640-9AAE-E746-9AD0-0B22B95CA2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30CDE-ADF6-7C41-9213-541B7AA9B06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B7E104D-04BD-234A-9D72-0FB93CE02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58B35-5B89-294F-914C-CBF27EB6263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1E3CE9-5401-6D4B-B41F-72B94ECECC5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953E4A3-DC74-AA45-A465-F6A90A63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we all context switch based on who we’re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2A43E-861F-2844-BA19-3749D9EC47D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DCB36A-4F6D-9041-AD3C-069F2E08CA4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C15A15B1-FA06-BB4C-9307-D5079DC33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015A6-6E89-3740-85C8-2C98876E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30B4F-AFFB-1944-A9AD-31AE75B3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may be asking…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2135D-9A4D-E247-BD19-6441BF89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F55E2-F7D6-5A47-8DB1-3AC778F2D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53354-E98F-2C46-A91D-2D50296AA40D}"/>
              </a:ext>
            </a:extLst>
          </p:cNvPr>
          <p:cNvSpPr txBox="1"/>
          <p:nvPr/>
        </p:nvSpPr>
        <p:spPr>
          <a:xfrm>
            <a:off x="309966" y="5745406"/>
            <a:ext cx="852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https://www.youtube.com/watch?v=zmwgmt7wcv8&amp;list=WL&amp;index=1&amp;ab_channel=CrashCourse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03F99-59AD-E440-873E-950822C503C4}"/>
              </a:ext>
            </a:extLst>
          </p:cNvPr>
          <p:cNvSpPr txBox="1"/>
          <p:nvPr/>
        </p:nvSpPr>
        <p:spPr>
          <a:xfrm>
            <a:off x="1381735" y="1228994"/>
            <a:ext cx="638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NLP and Language is hard, where does word meaning come from?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AC4520-3FE4-504E-802B-51BD66952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21"/>
          <a:stretch/>
        </p:blipFill>
        <p:spPr>
          <a:xfrm>
            <a:off x="2440982" y="1791733"/>
            <a:ext cx="4262034" cy="38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07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D82163-5619-BA41-80E9-51B486E781A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0798A6-2AAC-794A-B49B-FCC13250FFE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32BA5B5-9D7E-DD41-8758-C20C9AAF9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1/18/22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F9FA7C-8B04-7C4E-8091-03D7FE03FF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3DF7C-39DF-AD4E-A0AD-644480037B7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7C3A2D2-4A67-2A43-9C3D-44F0A9FFF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/>
              <a:t>Where can NLP &amp; Text Mining be used? </a:t>
            </a:r>
            <a:br>
              <a:rPr lang="en-US" sz="2800" dirty="0"/>
            </a:br>
            <a:r>
              <a:rPr lang="en-US" sz="2800" dirty="0"/>
              <a:t>Anywhere there are documents!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416187"/>
            <a:ext cx="6704286" cy="448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4BED09-B5AC-8546-88FA-1EFF8A6DAF8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19B1A8-CA13-3445-9244-FA2279C2E71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4330221-9037-2645-8BF8-1E48CED45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83467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68DC7-1C37-A549-ABB0-F0FE5203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0EEE-620B-4C40-B0DB-D99D18A0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075B6-C39D-C047-A3DF-AB57143AF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9591-1DEE-754C-AFED-3915AFF62511}"/>
              </a:ext>
            </a:extLst>
          </p:cNvPr>
          <p:cNvSpPr/>
          <p:nvPr/>
        </p:nvSpPr>
        <p:spPr>
          <a:xfrm>
            <a:off x="240631" y="5883964"/>
            <a:ext cx="8725774" cy="425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uses of </a:t>
            </a:r>
            <a:r>
              <a:rPr lang="en-US">
                <a:solidFill>
                  <a:schemeClr val="bg1"/>
                </a:solidFill>
              </a:rPr>
              <a:t>text mining &amp; NLP </a:t>
            </a:r>
            <a:r>
              <a:rPr lang="en-US" dirty="0">
                <a:solidFill>
                  <a:schemeClr val="bg1"/>
                </a:solidFill>
              </a:rPr>
              <a:t>do you observe, research or want to do?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8FA975-A679-3A49-89FC-CD804AA0710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C35ECE-502B-5246-8260-761ACF6C10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AFCF3-7A56-A847-B71A-96662C7ED9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322057"/>
            <a:ext cx="6704286" cy="448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9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6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:a16="http://schemas.microsoft.com/office/drawing/2014/main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3786744" y="1761218"/>
            <a:ext cx="3555075" cy="45268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CA05E2-2944-491F-A12C-B00C4C8F0CCB}"/>
              </a:ext>
            </a:extLst>
          </p:cNvPr>
          <p:cNvGrpSpPr/>
          <p:nvPr/>
        </p:nvGrpSpPr>
        <p:grpSpPr>
          <a:xfrm>
            <a:off x="566858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EE4708E-646A-4323-89F9-060D6F2B77A5}"/>
              </a:ext>
            </a:extLst>
          </p:cNvPr>
          <p:cNvSpPr/>
          <p:nvPr/>
        </p:nvSpPr>
        <p:spPr>
          <a:xfrm rot="5400000">
            <a:off x="1531281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1/18/22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B7CC7B-874D-BC40-9E81-381DD14B2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160F59-1038-3342-8B52-EF13AD807D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3E57667-C369-7545-B4D8-F8DA193C8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77115" y="1145577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42990" y="1487322"/>
            <a:ext cx="3572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38B22-713D-3F4D-93DE-3EE4728282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BC0725-1CFD-BD4F-87DA-8A7FE11A8C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B37C52E-7FFA-6646-BBF9-3AEFA807F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092397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175734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043967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598520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593758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070008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425" y="6058578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9BAD7C-56C7-294A-8BE9-E1B6DACB3B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07D26C-CDF8-AB46-8581-E0C7F398944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A34B6959-E7EF-4F44-B602-7B0C5CD90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4810632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22" y="1532378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79" y="3710183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48" y="1551840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7ED5E-C32D-E148-8831-6F051ABD582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3B6583-FB40-294E-B9A8-A9733E0881E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47BE412B-8AE3-4C48-AF09-257D815BF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5731</TotalTime>
  <Words>794</Words>
  <Application>Microsoft Macintosh PowerPoint</Application>
  <PresentationFormat>On-screen Show (4:3)</PresentationFormat>
  <Paragraphs>185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 Unicode MS</vt:lpstr>
      <vt:lpstr>Arial</vt:lpstr>
      <vt:lpstr>Calibri</vt:lpstr>
      <vt:lpstr>Calibri Light</vt:lpstr>
      <vt:lpstr>inherit</vt:lpstr>
      <vt:lpstr>Lato</vt:lpstr>
      <vt:lpstr>1_Office Theme</vt:lpstr>
      <vt:lpstr>Text Mining &amp; NLP What is Text Mining?</vt:lpstr>
      <vt:lpstr>What is Text Mining?</vt:lpstr>
      <vt:lpstr>What is Text Mining?</vt:lpstr>
      <vt:lpstr>Where can NLP &amp; Text Mining be used?  Anywhere there are documents!</vt:lpstr>
      <vt:lpstr>PowerPoint Presentation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  <vt:lpstr>So you may be asking…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309</cp:revision>
  <dcterms:created xsi:type="dcterms:W3CDTF">2018-05-23T17:24:59Z</dcterms:created>
  <dcterms:modified xsi:type="dcterms:W3CDTF">2022-01-18T20:37:04Z</dcterms:modified>
</cp:coreProperties>
</file>